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8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25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645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4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65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59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6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4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4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7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2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0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3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C3BB2-A9C6-E6CB-1A14-2C34C6635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omputer-languages-2-2048.jpg">
            <a:extLst>
              <a:ext uri="{FF2B5EF4-FFF2-40B4-BE49-F238E27FC236}">
                <a16:creationId xmlns:a16="http://schemas.microsoft.com/office/drawing/2014/main" id="{E03F16C1-79A5-36CE-8FB8-4A962667A5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440"/>
          <a:stretch/>
        </p:blipFill>
        <p:spPr>
          <a:xfrm>
            <a:off x="0" y="1125007"/>
            <a:ext cx="9144000" cy="36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0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omputer-languages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omputer-languages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omputer-languages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omputer-languages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omputer-languages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omputer-languages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omputer-languages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omputer-languages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omputer-languages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omputer-languages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omputer-languages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omputer-languages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omputer-languages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omputer-languages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omputer-languages-2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omputer-languages-2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omputer-languages-2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omputer-languages-2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omputer-languages-2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omputer-languages-2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omputer-languages-2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omputer-languages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omputer-languages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omputer-languages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omputer-languages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omputer-languages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omputer-languages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omputer-languages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Viks</dc:creator>
  <cp:keywords/>
  <dc:description>generated using python-pptx</dc:description>
  <cp:lastModifiedBy>vikrant ravi</cp:lastModifiedBy>
  <cp:revision>2</cp:revision>
  <dcterms:created xsi:type="dcterms:W3CDTF">2013-01-27T09:14:16Z</dcterms:created>
  <dcterms:modified xsi:type="dcterms:W3CDTF">2024-12-17T18:42:02Z</dcterms:modified>
  <cp:category/>
</cp:coreProperties>
</file>